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15.04.2020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Participle I and Participle II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Причастие</a:t>
            </a:r>
            <a:r>
              <a:rPr lang="en-US" dirty="0" smtClean="0"/>
              <a:t> I</a:t>
            </a:r>
            <a:r>
              <a:rPr lang="ru-RU" dirty="0" smtClean="0"/>
              <a:t>  и Причастие </a:t>
            </a:r>
            <a:r>
              <a:rPr lang="en-US" dirty="0" smtClean="0"/>
              <a:t>II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Два вида причастий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Participle I</a:t>
            </a:r>
          </a:p>
          <a:p>
            <a:pPr algn="ctr"/>
            <a:r>
              <a:rPr lang="ru-RU" dirty="0" smtClean="0"/>
              <a:t>Причастие настоящего времени</a:t>
            </a:r>
          </a:p>
          <a:p>
            <a:pPr algn="ctr"/>
            <a:r>
              <a:rPr lang="ru-RU" dirty="0" smtClean="0"/>
              <a:t>глагол + </a:t>
            </a:r>
            <a:r>
              <a:rPr lang="en-US" dirty="0" smtClean="0"/>
              <a:t>-</a:t>
            </a:r>
            <a:r>
              <a:rPr lang="en-US" dirty="0" err="1" smtClean="0"/>
              <a:t>ing</a:t>
            </a: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 dirty="0" smtClean="0"/>
          </a:p>
          <a:p>
            <a:pPr algn="ctr"/>
            <a:r>
              <a:rPr lang="en-US" dirty="0" smtClean="0"/>
              <a:t>Participle II</a:t>
            </a:r>
            <a:endParaRPr lang="ru-RU" dirty="0" smtClean="0"/>
          </a:p>
          <a:p>
            <a:pPr algn="ctr"/>
            <a:r>
              <a:rPr lang="ru-RU" dirty="0" smtClean="0"/>
              <a:t>Причастие прошедшего времени</a:t>
            </a:r>
            <a:endParaRPr lang="en-US" dirty="0" smtClean="0"/>
          </a:p>
          <a:p>
            <a:pPr algn="ctr"/>
            <a:r>
              <a:rPr lang="en-US" dirty="0" smtClean="0"/>
              <a:t>3-</a:t>
            </a:r>
            <a:r>
              <a:rPr lang="ru-RU" dirty="0" smtClean="0"/>
              <a:t>я</a:t>
            </a:r>
            <a:r>
              <a:rPr lang="en-US" dirty="0" smtClean="0"/>
              <a:t> </a:t>
            </a:r>
            <a:r>
              <a:rPr lang="ru-RU" dirty="0" smtClean="0"/>
              <a:t>форма глагола</a:t>
            </a:r>
            <a:r>
              <a:rPr lang="en-US" dirty="0" smtClean="0"/>
              <a:t>/ </a:t>
            </a:r>
            <a:r>
              <a:rPr lang="ru-RU" dirty="0" smtClean="0"/>
              <a:t>правильный глагол + -</a:t>
            </a:r>
            <a:r>
              <a:rPr lang="en-US" dirty="0" err="1" smtClean="0"/>
              <a:t>ed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Отличия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Participle I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Participle II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book was </a:t>
            </a:r>
            <a:r>
              <a:rPr lang="en-US" b="1" u="sng" dirty="0" smtClean="0"/>
              <a:t>boring</a:t>
            </a:r>
            <a:r>
              <a:rPr lang="en-US" dirty="0" smtClean="0"/>
              <a:t>,</a:t>
            </a:r>
          </a:p>
          <a:p>
            <a:r>
              <a:rPr lang="ru-RU" dirty="0" smtClean="0"/>
              <a:t>Книга была </a:t>
            </a:r>
            <a:r>
              <a:rPr lang="ru-RU" b="1" dirty="0" smtClean="0"/>
              <a:t>скучная</a:t>
            </a:r>
            <a:r>
              <a:rPr lang="ru-RU" dirty="0" smtClean="0"/>
              <a:t>,</a:t>
            </a:r>
          </a:p>
          <a:p>
            <a:endParaRPr lang="ru-RU" dirty="0" smtClean="0"/>
          </a:p>
          <a:p>
            <a:r>
              <a:rPr lang="ru-RU" dirty="0" smtClean="0"/>
              <a:t>Описывается ситуация, предмет, человек</a:t>
            </a:r>
          </a:p>
          <a:p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>The trip is</a:t>
            </a:r>
            <a:r>
              <a:rPr lang="en-US" b="1" dirty="0" smtClean="0"/>
              <a:t> </a:t>
            </a:r>
            <a:r>
              <a:rPr lang="en-US" b="1" u="sng" dirty="0" smtClean="0"/>
              <a:t>exciting</a:t>
            </a:r>
          </a:p>
          <a:p>
            <a:r>
              <a:rPr lang="ru-RU" dirty="0" smtClean="0"/>
              <a:t>Путешествие </a:t>
            </a:r>
            <a:r>
              <a:rPr lang="ru-RU" b="1" dirty="0" smtClean="0"/>
              <a:t>захватывающее</a:t>
            </a:r>
            <a:endParaRPr lang="ru-RU" b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and I was </a:t>
            </a:r>
            <a:r>
              <a:rPr lang="en-US" b="1" u="sng" dirty="0" smtClean="0"/>
              <a:t>bored</a:t>
            </a:r>
            <a:r>
              <a:rPr lang="en-US" dirty="0" smtClean="0"/>
              <a:t>.</a:t>
            </a:r>
            <a:endParaRPr lang="ru-RU" dirty="0" smtClean="0"/>
          </a:p>
          <a:p>
            <a:r>
              <a:rPr lang="ru-RU" dirty="0" smtClean="0"/>
              <a:t>и мне было </a:t>
            </a:r>
            <a:r>
              <a:rPr lang="ru-RU" b="1" dirty="0" smtClean="0"/>
              <a:t>скучно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Описываются ощущения, впечатления от ситуации, предмета, человека</a:t>
            </a:r>
            <a:endParaRPr lang="en-US" dirty="0" smtClean="0"/>
          </a:p>
          <a:p>
            <a:endParaRPr lang="en-US" dirty="0" smtClean="0"/>
          </a:p>
          <a:p>
            <a:r>
              <a:rPr lang="ru-RU" dirty="0" smtClean="0"/>
              <a:t>Не</a:t>
            </a:r>
            <a:r>
              <a:rPr lang="en-US" dirty="0" smtClean="0"/>
              <a:t> is </a:t>
            </a:r>
            <a:r>
              <a:rPr lang="en-US" b="1" u="sng" dirty="0" smtClean="0"/>
              <a:t>impressed</a:t>
            </a:r>
            <a:endParaRPr lang="ru-RU" b="1" u="sng" dirty="0" smtClean="0"/>
          </a:p>
          <a:p>
            <a:r>
              <a:rPr lang="ru-RU" dirty="0" smtClean="0"/>
              <a:t>Он </a:t>
            </a:r>
            <a:r>
              <a:rPr lang="ru-RU" b="1" dirty="0" smtClean="0"/>
              <a:t>впечатлен</a:t>
            </a:r>
            <a:endParaRPr lang="ru-RU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Образование глагольных форм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Participle I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smtClean="0"/>
              <a:t>Participle II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322712" cy="411480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dirty="0" smtClean="0"/>
              <a:t> в </a:t>
            </a:r>
            <a:r>
              <a:rPr lang="en-US" dirty="0" smtClean="0"/>
              <a:t>Present Continuous Tense</a:t>
            </a:r>
          </a:p>
          <a:p>
            <a:pPr algn="ctr">
              <a:buNone/>
            </a:pPr>
            <a:r>
              <a:rPr lang="en-US" i="1" dirty="0" smtClean="0"/>
              <a:t>I am </a:t>
            </a:r>
            <a:r>
              <a:rPr lang="en-US" b="1" i="1" dirty="0" smtClean="0"/>
              <a:t>sleeping </a:t>
            </a:r>
            <a:r>
              <a:rPr lang="ru-RU" i="1" dirty="0" smtClean="0"/>
              <a:t>(Я сплю)</a:t>
            </a:r>
            <a:endParaRPr lang="en-US" i="1" dirty="0" smtClean="0"/>
          </a:p>
          <a:p>
            <a:pPr algn="ctr"/>
            <a:endParaRPr lang="en-US" dirty="0" smtClean="0"/>
          </a:p>
          <a:p>
            <a:pPr algn="ctr"/>
            <a:r>
              <a:rPr lang="ru-RU" dirty="0" smtClean="0"/>
              <a:t>в </a:t>
            </a:r>
            <a:r>
              <a:rPr lang="en-US" dirty="0" smtClean="0"/>
              <a:t>Present Perfect Continuous Tense</a:t>
            </a:r>
          </a:p>
          <a:p>
            <a:pPr algn="ctr">
              <a:buNone/>
            </a:pPr>
            <a:r>
              <a:rPr lang="en-US" i="1" dirty="0" smtClean="0"/>
              <a:t>She has been </a:t>
            </a:r>
            <a:r>
              <a:rPr lang="en-US" b="1" i="1" dirty="0" smtClean="0"/>
              <a:t>working</a:t>
            </a:r>
            <a:r>
              <a:rPr lang="en-US" i="1" dirty="0" smtClean="0"/>
              <a:t> here since 2015</a:t>
            </a:r>
            <a:r>
              <a:rPr lang="ru-RU" i="1" dirty="0" smtClean="0"/>
              <a:t> (Она работает здесь с 2015 года)</a:t>
            </a:r>
            <a:endParaRPr lang="ru-RU" i="1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995936" y="1711840"/>
            <a:ext cx="3703312" cy="4114800"/>
          </a:xfrm>
        </p:spPr>
        <p:txBody>
          <a:bodyPr>
            <a:normAutofit fontScale="92500"/>
          </a:bodyPr>
          <a:lstStyle/>
          <a:p>
            <a:pPr algn="ctr"/>
            <a:r>
              <a:rPr lang="en-US" dirty="0" smtClean="0"/>
              <a:t>Present Perfect Tense</a:t>
            </a:r>
          </a:p>
          <a:p>
            <a:pPr algn="ctr">
              <a:buNone/>
            </a:pPr>
            <a:r>
              <a:rPr lang="en-US" i="1" dirty="0" smtClean="0"/>
              <a:t>I have </a:t>
            </a:r>
            <a:r>
              <a:rPr lang="en-US" b="1" i="1" dirty="0" smtClean="0"/>
              <a:t>found </a:t>
            </a:r>
            <a:r>
              <a:rPr lang="en-US" i="1" dirty="0" smtClean="0"/>
              <a:t>my key</a:t>
            </a:r>
            <a:r>
              <a:rPr lang="ru-RU" i="1" dirty="0" smtClean="0"/>
              <a:t> (Я нашел свой ключ)</a:t>
            </a:r>
            <a:endParaRPr lang="en-US" i="1" dirty="0" smtClean="0"/>
          </a:p>
          <a:p>
            <a:pPr algn="ctr"/>
            <a:r>
              <a:rPr lang="en-US" dirty="0" smtClean="0"/>
              <a:t>Present/ Past Simple Passive</a:t>
            </a:r>
          </a:p>
          <a:p>
            <a:pPr algn="ctr">
              <a:buNone/>
            </a:pPr>
            <a:r>
              <a:rPr lang="en-US" i="1" dirty="0" smtClean="0"/>
              <a:t>The factory is </a:t>
            </a:r>
            <a:r>
              <a:rPr lang="en-US" b="1" i="1" dirty="0" smtClean="0"/>
              <a:t>located</a:t>
            </a:r>
            <a:r>
              <a:rPr lang="en-US" i="1" dirty="0" smtClean="0"/>
              <a:t> in the countryside</a:t>
            </a:r>
            <a:r>
              <a:rPr lang="ru-RU" i="1" dirty="0" smtClean="0"/>
              <a:t> (Завод расположен за городом)</a:t>
            </a:r>
            <a:endParaRPr lang="en-US" i="1" dirty="0" smtClean="0"/>
          </a:p>
          <a:p>
            <a:pPr algn="ctr">
              <a:buNone/>
            </a:pPr>
            <a:r>
              <a:rPr lang="en-US" i="1" dirty="0" smtClean="0"/>
              <a:t>The letter was </a:t>
            </a:r>
            <a:r>
              <a:rPr lang="en-US" b="1" i="1" dirty="0" smtClean="0"/>
              <a:t>written</a:t>
            </a:r>
            <a:r>
              <a:rPr lang="en-US" i="1" dirty="0" smtClean="0"/>
              <a:t> yesterday</a:t>
            </a:r>
            <a:r>
              <a:rPr lang="ru-RU" i="1" dirty="0" smtClean="0"/>
              <a:t> (Письмо было написано вчера)</a:t>
            </a:r>
            <a:endParaRPr lang="en-US" i="1" dirty="0" smtClean="0"/>
          </a:p>
          <a:p>
            <a:pPr algn="ctr"/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44</TotalTime>
  <Words>170</Words>
  <Application>Microsoft Office PowerPoint</Application>
  <PresentationFormat>Экран (4:3)</PresentationFormat>
  <Paragraphs>42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Изящная</vt:lpstr>
      <vt:lpstr>Participle I and Participle II</vt:lpstr>
      <vt:lpstr>Два вида причастий</vt:lpstr>
      <vt:lpstr>Отличия</vt:lpstr>
      <vt:lpstr>Образование глагольных форм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Participle I and Participle II</dc:title>
  <dc:creator>Оля</dc:creator>
  <cp:lastModifiedBy>ОВ</cp:lastModifiedBy>
  <cp:revision>7</cp:revision>
  <dcterms:created xsi:type="dcterms:W3CDTF">2020-04-14T19:24:30Z</dcterms:created>
  <dcterms:modified xsi:type="dcterms:W3CDTF">2020-04-15T08:30:48Z</dcterms:modified>
</cp:coreProperties>
</file>